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10" r:id="rId2"/>
    <p:sldId id="315" r:id="rId3"/>
    <p:sldId id="279" r:id="rId4"/>
    <p:sldId id="282" r:id="rId5"/>
    <p:sldId id="309" r:id="rId6"/>
    <p:sldId id="283" r:id="rId7"/>
    <p:sldId id="261" r:id="rId8"/>
    <p:sldId id="291" r:id="rId9"/>
    <p:sldId id="293" r:id="rId10"/>
    <p:sldId id="294" r:id="rId11"/>
    <p:sldId id="292" r:id="rId12"/>
    <p:sldId id="296" r:id="rId13"/>
    <p:sldId id="297" r:id="rId14"/>
    <p:sldId id="298" r:id="rId15"/>
    <p:sldId id="299" r:id="rId16"/>
    <p:sldId id="302" r:id="rId17"/>
    <p:sldId id="300" r:id="rId18"/>
    <p:sldId id="301" r:id="rId19"/>
    <p:sldId id="303" r:id="rId20"/>
    <p:sldId id="314" r:id="rId21"/>
    <p:sldId id="304" r:id="rId22"/>
    <p:sldId id="313" r:id="rId23"/>
    <p:sldId id="305" r:id="rId24"/>
    <p:sldId id="306" r:id="rId25"/>
    <p:sldId id="307" r:id="rId26"/>
    <p:sldId id="312" r:id="rId27"/>
    <p:sldId id="31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9C2"/>
    <a:srgbClr val="D50002"/>
    <a:srgbClr val="F2EABF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94694"/>
  </p:normalViewPr>
  <p:slideViewPr>
    <p:cSldViewPr snapToGrid="0">
      <p:cViewPr varScale="1">
        <p:scale>
          <a:sx n="117" d="100"/>
          <a:sy n="117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624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Reduction Rules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528841" y="1516779"/>
            <a:ext cx="8837227" cy="3674039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 xmlns="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2571438"/>
            <a:ext cx="3209816" cy="9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554060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Stuck in a loop of reductions.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4668778" y="4623646"/>
                <a:ext cx="2854442" cy="6093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ea typeface="Nunito"/>
                    <a:cs typeface="Nunito"/>
                    <a:sym typeface="Nunito"/>
                  </a:rPr>
                  <a:t>Reductions keep adding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 in the tail of the type.</a:t>
                </a: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778" y="4623646"/>
                <a:ext cx="2854442" cy="609398"/>
              </a:xfrm>
              <a:prstGeom prst="rect">
                <a:avLst/>
              </a:prstGeom>
              <a:blipFill>
                <a:blip r:embed="rId3"/>
                <a:stretch>
                  <a:fillRect l="-2655" t="-8163" r="-3540" b="-24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Algorithmic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78627"/>
            <a:chOff x="188" y="-9525"/>
            <a:chExt cx="14351559" cy="344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all its type application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subterms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endParaRPr lang="el-GR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  <a:blipFill>
                  <a:blip r:embed="rId6"/>
                  <a:stretch>
                    <a:fillRect l="-2365" t="-14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0129ADCE-525D-D7C7-333F-D481644B6450}"/>
              </a:ext>
            </a:extLst>
          </p:cNvPr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91EE269-F15D-A70B-B868-884A09667C96}"/>
              </a:ext>
            </a:extLst>
          </p:cNvPr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05A990-1731-76FE-BF50-0AE502C9137A}"/>
              </a:ext>
            </a:extLst>
          </p:cNvPr>
          <p:cNvGrpSpPr/>
          <p:nvPr/>
        </p:nvGrpSpPr>
        <p:grpSpPr>
          <a:xfrm>
            <a:off x="1735924" y="2897463"/>
            <a:ext cx="12977416" cy="1063073"/>
            <a:chOff x="1606715" y="3051483"/>
            <a:chExt cx="12977416" cy="1063073"/>
          </a:xfrm>
        </p:grpSpPr>
        <p:grpSp>
          <p:nvGrpSpPr>
            <p:cNvPr id="3" name="Group 3"/>
            <p:cNvGrpSpPr/>
            <p:nvPr/>
          </p:nvGrpSpPr>
          <p:grpSpPr>
            <a:xfrm>
              <a:off x="1606715" y="3051483"/>
              <a:ext cx="7345478" cy="1063073"/>
              <a:chOff x="188" y="-9525"/>
              <a:chExt cx="14351559" cy="2178769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188" y="1506917"/>
                <a:ext cx="14351559" cy="6623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endPara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88" y="-9525"/>
                <a:ext cx="6200152" cy="14522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Session Types 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501E85-B1D4-7362-7957-757E06BB568A}"/>
                </a:ext>
              </a:extLst>
            </p:cNvPr>
            <p:cNvCxnSpPr>
              <a:cxnSpLocks/>
            </p:cNvCxnSpPr>
            <p:nvPr/>
          </p:nvCxnSpPr>
          <p:spPr>
            <a:xfrm>
              <a:off x="4678577" y="3529123"/>
              <a:ext cx="1417423" cy="0"/>
            </a:xfrm>
            <a:prstGeom prst="straightConnector1">
              <a:avLst/>
            </a:prstGeom>
            <a:ln w="57150">
              <a:solidFill>
                <a:srgbClr val="EEA9C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718E8964-62DC-B46B-2EA6-1150642BA791}"/>
                </a:ext>
              </a:extLst>
            </p:cNvPr>
            <p:cNvGrpSpPr/>
            <p:nvPr/>
          </p:nvGrpSpPr>
          <p:grpSpPr>
            <a:xfrm>
              <a:off x="6595923" y="3051483"/>
              <a:ext cx="7988208" cy="1063073"/>
              <a:chOff x="186" y="-9525"/>
              <a:chExt cx="14351561" cy="2178769"/>
            </a:xfrm>
          </p:grpSpPr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22B01A46-D9C3-A61B-CE9D-1957B7C9D4BC}"/>
                  </a:ext>
                </a:extLst>
              </p:cNvPr>
              <p:cNvSpPr txBox="1"/>
              <p:nvPr/>
            </p:nvSpPr>
            <p:spPr>
              <a:xfrm>
                <a:off x="188" y="1506917"/>
                <a:ext cx="14351559" cy="6623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endPara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F7E3771E-23F2-9F30-13A5-DFF3083E589D}"/>
                  </a:ext>
                </a:extLst>
              </p:cNvPr>
              <p:cNvSpPr txBox="1"/>
              <p:nvPr/>
            </p:nvSpPr>
            <p:spPr>
              <a:xfrm>
                <a:off x="186" y="-9525"/>
                <a:ext cx="9078964" cy="14522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Communication Protocols</a:t>
                </a:r>
              </a:p>
            </p:txBody>
          </p:sp>
        </p:grp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1CF75563-58DC-C6A9-1864-916C0115FB77}"/>
              </a:ext>
            </a:extLst>
          </p:cNvPr>
          <p:cNvGrpSpPr/>
          <p:nvPr/>
        </p:nvGrpSpPr>
        <p:grpSpPr>
          <a:xfrm>
            <a:off x="1937950" y="4615890"/>
            <a:ext cx="7501091" cy="1063073"/>
            <a:chOff x="188" y="-9525"/>
            <a:chExt cx="14351559" cy="2178769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CE76939-D26F-D373-D4EA-4AC06A8BE47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6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two types denote the </a:t>
              </a:r>
              <a:r>
                <a:rPr lang="en-US" sz="24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same</a:t>
              </a: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protocol? 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E853ED6-81AD-5051-AD0F-1449BE52C6C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5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PT" sz="2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m:rPr>
                        <m:nor/>
                      </m:rPr>
                      <a:rPr lang="pt-PT" sz="2800" i="1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aseline="-25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PT" sz="2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m:rPr>
                          <m:nor/>
                        </m:rPr>
                        <a:rPr lang="pt-PT" sz="2800" i="1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30622" y="2597381"/>
            <a:ext cx="7501091" cy="1370850"/>
            <a:chOff x="188" y="-9525"/>
            <a:chExt cx="14351559" cy="28095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93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43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3607760">
            <a:off x="6641439" y="-206375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9511496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Translating </a:t>
                </a:r>
                <a14:m>
                  <m:oMath xmlns:m="http://schemas.openxmlformats.org/officeDocument/2006/math">
                    <m:r>
                      <a:rPr lang="pt-PT" sz="4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into a Grammar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9511496" cy="841449"/>
              </a:xfrm>
              <a:prstGeom prst="rect">
                <a:avLst/>
              </a:prstGeom>
              <a:blipFill>
                <a:blip r:embed="rId4"/>
                <a:stretch>
                  <a:fillRect l="-3333" b="-3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𝐶𝑙𝑜𝑠𝑒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b="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𝑊𝑎𝑖𝑡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baseline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𝑆𝑘𝑖𝑝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6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04842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close/wait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no operation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DF20CF-51D6-BFCE-EEEA-2BA524B43821}"/>
              </a:ext>
            </a:extLst>
          </p:cNvPr>
          <p:cNvSpPr txBox="1"/>
          <p:nvPr/>
        </p:nvSpPr>
        <p:spPr>
          <a:xfrm>
            <a:off x="4499759" y="5373630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2274287" y="2844225"/>
            <a:ext cx="7643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055675" y="4652295"/>
            <a:ext cx="808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8" y="3429000"/>
            <a:ext cx="1" cy="1223295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AC3918-7270-BF33-700B-B9CD3BCE1F44}"/>
              </a:ext>
            </a:extLst>
          </p:cNvPr>
          <p:cNvSpPr txBox="1"/>
          <p:nvPr/>
        </p:nvSpPr>
        <p:spPr>
          <a:xfrm>
            <a:off x="4923078" y="5655330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" y="1397726"/>
            <a:ext cx="9730019" cy="5288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4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804</Words>
  <Application>Microsoft Macintosh PowerPoint</Application>
  <PresentationFormat>Widescreen</PresentationFormat>
  <Paragraphs>127</Paragraphs>
  <Slides>28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72</cp:revision>
  <dcterms:created xsi:type="dcterms:W3CDTF">2024-09-02T15:24:18Z</dcterms:created>
  <dcterms:modified xsi:type="dcterms:W3CDTF">2024-09-05T10:39:31Z</dcterms:modified>
</cp:coreProperties>
</file>